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9" r:id="rId5"/>
    <p:sldId id="257" r:id="rId6"/>
    <p:sldId id="271" r:id="rId7"/>
    <p:sldId id="261" r:id="rId8"/>
    <p:sldId id="27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2E"/>
    <a:srgbClr val="0066FF"/>
    <a:srgbClr val="086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-39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3532F-9D28-4B17-BBFE-05AAD3D966DB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0D2C8-C7FA-47CE-85ED-0B01FF3B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0D2C8-C7FA-47CE-85ED-0B01FF3BB1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3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2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3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5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2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4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5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9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2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9933-CBA6-417D-8A49-794081BB980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E4CB-7CEA-44F4-BE21-E831AFF5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2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05933"/>
          </a:xfrm>
          <a:prstGeom prst="rect">
            <a:avLst/>
          </a:prstGeom>
          <a:solidFill>
            <a:srgbClr val="0864B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ITIMPACT.COM	ACCESSEXPERTS.COM		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317" y="75274"/>
            <a:ext cx="2266721" cy="75538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47789" y="185516"/>
            <a:ext cx="828230" cy="534900"/>
            <a:chOff x="127000" y="171715"/>
            <a:chExt cx="812800" cy="524934"/>
          </a:xfrm>
        </p:grpSpPr>
        <p:sp>
          <p:nvSpPr>
            <p:cNvPr id="14" name="Rounded Rectangle 13"/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A074281-441D-4B0C-B1E5-6C242C65D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89" y="1039657"/>
            <a:ext cx="115062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-26504"/>
            <a:ext cx="12192000" cy="905933"/>
          </a:xfrm>
          <a:prstGeom prst="rect">
            <a:avLst/>
          </a:prstGeom>
          <a:solidFill>
            <a:srgbClr val="0864B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ITIMPACT.COM	ACCESSEXPERTS.COM		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317" y="75274"/>
            <a:ext cx="2266721" cy="755384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247789" y="172264"/>
            <a:ext cx="828230" cy="534900"/>
            <a:chOff x="127000" y="171715"/>
            <a:chExt cx="812800" cy="524934"/>
          </a:xfrm>
        </p:grpSpPr>
        <p:sp>
          <p:nvSpPr>
            <p:cNvPr id="20" name="Rounded Rectangle 19"/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FBFE5CD-5686-4B16-80DD-4FEFB3425979}"/>
              </a:ext>
            </a:extLst>
          </p:cNvPr>
          <p:cNvSpPr txBox="1">
            <a:spLocks/>
          </p:cNvSpPr>
          <p:nvPr/>
        </p:nvSpPr>
        <p:spPr>
          <a:xfrm>
            <a:off x="1355438" y="2597643"/>
            <a:ext cx="9139060" cy="395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AE002E"/>
              </a:buClr>
              <a:buFont typeface="Wingdings" panose="05000000000000000000" pitchFamily="2" charset="2"/>
              <a:buChar char="ü"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Clr>
                <a:srgbClr val="AE002E"/>
              </a:buClr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95607F-0A37-48F4-B818-A0EB55EEE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96" y="997267"/>
            <a:ext cx="11966007" cy="568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293BB8-B99D-4CDD-B4E1-2694482ABE02}"/>
              </a:ext>
            </a:extLst>
          </p:cNvPr>
          <p:cNvSpPr/>
          <p:nvPr/>
        </p:nvSpPr>
        <p:spPr>
          <a:xfrm>
            <a:off x="0" y="-88498"/>
            <a:ext cx="12192000" cy="905933"/>
          </a:xfrm>
          <a:prstGeom prst="rect">
            <a:avLst/>
          </a:prstGeom>
          <a:solidFill>
            <a:srgbClr val="0864B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ITIMPACT.COM	ACCESSEXPERTS.COM		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A2365D-A958-41DD-BC53-1E7179DE498F}"/>
              </a:ext>
            </a:extLst>
          </p:cNvPr>
          <p:cNvGrpSpPr/>
          <p:nvPr/>
        </p:nvGrpSpPr>
        <p:grpSpPr>
          <a:xfrm>
            <a:off x="247789" y="159012"/>
            <a:ext cx="828230" cy="534900"/>
            <a:chOff x="127000" y="171715"/>
            <a:chExt cx="812800" cy="524934"/>
          </a:xfrm>
        </p:grpSpPr>
        <p:sp>
          <p:nvSpPr>
            <p:cNvPr id="8" name="Rounded Rectangle 19">
              <a:extLst>
                <a:ext uri="{FF2B5EF4-FFF2-40B4-BE49-F238E27FC236}">
                  <a16:creationId xmlns:a16="http://schemas.microsoft.com/office/drawing/2014/main" id="{44ECCA55-519E-4F7B-A00D-53FE0FB51864}"/>
                </a:ext>
              </a:extLst>
            </p:cNvPr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20">
              <a:extLst>
                <a:ext uri="{FF2B5EF4-FFF2-40B4-BE49-F238E27FC236}">
                  <a16:creationId xmlns:a16="http://schemas.microsoft.com/office/drawing/2014/main" id="{843CDEC2-837C-4A6B-B83A-7CD6242B7C5F}"/>
                </a:ext>
              </a:extLst>
            </p:cNvPr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21">
              <a:extLst>
                <a:ext uri="{FF2B5EF4-FFF2-40B4-BE49-F238E27FC236}">
                  <a16:creationId xmlns:a16="http://schemas.microsoft.com/office/drawing/2014/main" id="{7EAF9E36-1682-4D8C-B4B4-4161E168E384}"/>
                </a:ext>
              </a:extLst>
            </p:cNvPr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8EB9477-EC5B-4995-A0E2-F40E537953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317" y="47139"/>
            <a:ext cx="2266721" cy="7553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E769D91-373B-4A41-A62B-1749C77A2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1455127"/>
            <a:ext cx="1205865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6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905933"/>
          </a:xfrm>
          <a:prstGeom prst="rect">
            <a:avLst/>
          </a:prstGeom>
          <a:solidFill>
            <a:srgbClr val="0864B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ITIMPACT.COM	ACCESSEXPERTS.COM		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317" y="75274"/>
            <a:ext cx="2266721" cy="75538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47789" y="185516"/>
            <a:ext cx="828230" cy="534900"/>
            <a:chOff x="127000" y="171715"/>
            <a:chExt cx="812800" cy="524934"/>
          </a:xfrm>
        </p:grpSpPr>
        <p:sp>
          <p:nvSpPr>
            <p:cNvPr id="21" name="Rounded Rectangle 20"/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3187E1D-14E9-401F-BAC3-C8B72A0E9EB5}"/>
              </a:ext>
            </a:extLst>
          </p:cNvPr>
          <p:cNvGrpSpPr/>
          <p:nvPr/>
        </p:nvGrpSpPr>
        <p:grpSpPr>
          <a:xfrm>
            <a:off x="247789" y="159011"/>
            <a:ext cx="828230" cy="534900"/>
            <a:chOff x="127000" y="171715"/>
            <a:chExt cx="812800" cy="524934"/>
          </a:xfrm>
        </p:grpSpPr>
        <p:sp>
          <p:nvSpPr>
            <p:cNvPr id="24" name="Rounded Rectangle 20">
              <a:extLst>
                <a:ext uri="{FF2B5EF4-FFF2-40B4-BE49-F238E27FC236}">
                  <a16:creationId xmlns:a16="http://schemas.microsoft.com/office/drawing/2014/main" id="{0B244734-291A-4853-9FC1-5D8893DB951A}"/>
                </a:ext>
              </a:extLst>
            </p:cNvPr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1">
              <a:extLst>
                <a:ext uri="{FF2B5EF4-FFF2-40B4-BE49-F238E27FC236}">
                  <a16:creationId xmlns:a16="http://schemas.microsoft.com/office/drawing/2014/main" id="{85B3628F-A0C9-4A99-9CEC-E6A072A80AA2}"/>
                </a:ext>
              </a:extLst>
            </p:cNvPr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2">
              <a:extLst>
                <a:ext uri="{FF2B5EF4-FFF2-40B4-BE49-F238E27FC236}">
                  <a16:creationId xmlns:a16="http://schemas.microsoft.com/office/drawing/2014/main" id="{68937E95-7223-43F5-9847-1958B3D604FE}"/>
                </a:ext>
              </a:extLst>
            </p:cNvPr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B33E9509-6001-4FF8-BCD1-162A5155C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9669"/>
            <a:ext cx="12192000" cy="584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1296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905933"/>
          </a:xfrm>
          <a:prstGeom prst="rect">
            <a:avLst/>
          </a:prstGeom>
          <a:solidFill>
            <a:srgbClr val="0864B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ITIMPACT.COM	ACCESSEXPERTS.COM		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317" y="75274"/>
            <a:ext cx="2266721" cy="75538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47789" y="185516"/>
            <a:ext cx="828230" cy="534900"/>
            <a:chOff x="127000" y="171715"/>
            <a:chExt cx="812800" cy="524934"/>
          </a:xfrm>
        </p:grpSpPr>
        <p:sp>
          <p:nvSpPr>
            <p:cNvPr id="21" name="Rounded Rectangle 20"/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3187E1D-14E9-401F-BAC3-C8B72A0E9EB5}"/>
              </a:ext>
            </a:extLst>
          </p:cNvPr>
          <p:cNvGrpSpPr/>
          <p:nvPr/>
        </p:nvGrpSpPr>
        <p:grpSpPr>
          <a:xfrm>
            <a:off x="247789" y="159011"/>
            <a:ext cx="828230" cy="534900"/>
            <a:chOff x="127000" y="171715"/>
            <a:chExt cx="812800" cy="524934"/>
          </a:xfrm>
        </p:grpSpPr>
        <p:sp>
          <p:nvSpPr>
            <p:cNvPr id="24" name="Rounded Rectangle 20">
              <a:extLst>
                <a:ext uri="{FF2B5EF4-FFF2-40B4-BE49-F238E27FC236}">
                  <a16:creationId xmlns:a16="http://schemas.microsoft.com/office/drawing/2014/main" id="{0B244734-291A-4853-9FC1-5D8893DB951A}"/>
                </a:ext>
              </a:extLst>
            </p:cNvPr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1">
              <a:extLst>
                <a:ext uri="{FF2B5EF4-FFF2-40B4-BE49-F238E27FC236}">
                  <a16:creationId xmlns:a16="http://schemas.microsoft.com/office/drawing/2014/main" id="{85B3628F-A0C9-4A99-9CEC-E6A072A80AA2}"/>
                </a:ext>
              </a:extLst>
            </p:cNvPr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2">
              <a:extLst>
                <a:ext uri="{FF2B5EF4-FFF2-40B4-BE49-F238E27FC236}">
                  <a16:creationId xmlns:a16="http://schemas.microsoft.com/office/drawing/2014/main" id="{68937E95-7223-43F5-9847-1958B3D604FE}"/>
                </a:ext>
              </a:extLst>
            </p:cNvPr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208D6EA-13EE-41A7-A7C1-6848D60A4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4944"/>
            <a:ext cx="12192000" cy="561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1163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ACC632-B9BE-4BB2-AAA8-808D1C8F3776}"/>
              </a:ext>
            </a:extLst>
          </p:cNvPr>
          <p:cNvSpPr/>
          <p:nvPr/>
        </p:nvSpPr>
        <p:spPr>
          <a:xfrm>
            <a:off x="0" y="-13252"/>
            <a:ext cx="12192000" cy="905933"/>
          </a:xfrm>
          <a:prstGeom prst="rect">
            <a:avLst/>
          </a:prstGeom>
          <a:solidFill>
            <a:srgbClr val="0864B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ITIMPACT.COM	ACCESSEXPERTS.COM		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B73976-81C4-465E-A76D-4242BB341AEE}"/>
              </a:ext>
            </a:extLst>
          </p:cNvPr>
          <p:cNvGrpSpPr/>
          <p:nvPr/>
        </p:nvGrpSpPr>
        <p:grpSpPr>
          <a:xfrm>
            <a:off x="247789" y="159012"/>
            <a:ext cx="828230" cy="534900"/>
            <a:chOff x="127000" y="171715"/>
            <a:chExt cx="812800" cy="524934"/>
          </a:xfrm>
        </p:grpSpPr>
        <p:sp>
          <p:nvSpPr>
            <p:cNvPr id="7" name="Rounded Rectangle 19">
              <a:extLst>
                <a:ext uri="{FF2B5EF4-FFF2-40B4-BE49-F238E27FC236}">
                  <a16:creationId xmlns:a16="http://schemas.microsoft.com/office/drawing/2014/main" id="{9AB063E2-FD9A-4376-9128-612E13D78B17}"/>
                </a:ext>
              </a:extLst>
            </p:cNvPr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20">
              <a:extLst>
                <a:ext uri="{FF2B5EF4-FFF2-40B4-BE49-F238E27FC236}">
                  <a16:creationId xmlns:a16="http://schemas.microsoft.com/office/drawing/2014/main" id="{88D92F66-8FE6-4429-A2FD-9E0BB13727C7}"/>
                </a:ext>
              </a:extLst>
            </p:cNvPr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21">
              <a:extLst>
                <a:ext uri="{FF2B5EF4-FFF2-40B4-BE49-F238E27FC236}">
                  <a16:creationId xmlns:a16="http://schemas.microsoft.com/office/drawing/2014/main" id="{D0CE15F9-A4FC-4485-8C88-0641FFCA4B47}"/>
                </a:ext>
              </a:extLst>
            </p:cNvPr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4293DF88-F114-4AE2-910C-85845201DD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317" y="75274"/>
            <a:ext cx="2266721" cy="7553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0AD3E0A-F5B7-436C-B02C-716B70E41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6405"/>
            <a:ext cx="12192000" cy="570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67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34C235-873B-419C-A93F-D5A6044CA314}"/>
              </a:ext>
            </a:extLst>
          </p:cNvPr>
          <p:cNvSpPr/>
          <p:nvPr/>
        </p:nvSpPr>
        <p:spPr>
          <a:xfrm>
            <a:off x="0" y="-26504"/>
            <a:ext cx="12192000" cy="905933"/>
          </a:xfrm>
          <a:prstGeom prst="rect">
            <a:avLst/>
          </a:prstGeom>
          <a:solidFill>
            <a:srgbClr val="0864B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ITIMPACT.COM	ACCESSEXPERTS.COM		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51BE25B-5463-457C-947B-2F4BBB6EAFDA}"/>
              </a:ext>
            </a:extLst>
          </p:cNvPr>
          <p:cNvGrpSpPr/>
          <p:nvPr/>
        </p:nvGrpSpPr>
        <p:grpSpPr>
          <a:xfrm>
            <a:off x="247789" y="159012"/>
            <a:ext cx="828230" cy="534900"/>
            <a:chOff x="127000" y="171715"/>
            <a:chExt cx="812800" cy="524934"/>
          </a:xfrm>
        </p:grpSpPr>
        <p:sp>
          <p:nvSpPr>
            <p:cNvPr id="7" name="Rounded Rectangle 19">
              <a:extLst>
                <a:ext uri="{FF2B5EF4-FFF2-40B4-BE49-F238E27FC236}">
                  <a16:creationId xmlns:a16="http://schemas.microsoft.com/office/drawing/2014/main" id="{602D2D0A-F469-45F6-9FEC-1645AAD372E1}"/>
                </a:ext>
              </a:extLst>
            </p:cNvPr>
            <p:cNvSpPr/>
            <p:nvPr/>
          </p:nvSpPr>
          <p:spPr>
            <a:xfrm>
              <a:off x="127000" y="171715"/>
              <a:ext cx="406400" cy="262467"/>
            </a:xfrm>
            <a:prstGeom prst="roundRect">
              <a:avLst/>
            </a:prstGeom>
            <a:solidFill>
              <a:srgbClr val="0864B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20">
              <a:extLst>
                <a:ext uri="{FF2B5EF4-FFF2-40B4-BE49-F238E27FC236}">
                  <a16:creationId xmlns:a16="http://schemas.microsoft.com/office/drawing/2014/main" id="{2E5A7D67-6BEC-40CC-B12E-26372BC54628}"/>
                </a:ext>
              </a:extLst>
            </p:cNvPr>
            <p:cNvSpPr/>
            <p:nvPr/>
          </p:nvSpPr>
          <p:spPr>
            <a:xfrm>
              <a:off x="330200" y="302949"/>
              <a:ext cx="406400" cy="262467"/>
            </a:xfrm>
            <a:prstGeom prst="roundRect">
              <a:avLst/>
            </a:prstGeom>
            <a:solidFill>
              <a:srgbClr val="AE002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21">
              <a:extLst>
                <a:ext uri="{FF2B5EF4-FFF2-40B4-BE49-F238E27FC236}">
                  <a16:creationId xmlns:a16="http://schemas.microsoft.com/office/drawing/2014/main" id="{BFB1DD36-AFC2-492B-AEF3-79FAFB8CC6B9}"/>
                </a:ext>
              </a:extLst>
            </p:cNvPr>
            <p:cNvSpPr/>
            <p:nvPr/>
          </p:nvSpPr>
          <p:spPr>
            <a:xfrm>
              <a:off x="533400" y="434182"/>
              <a:ext cx="406400" cy="262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F76F37BD-B2F6-48D3-B2BD-A4ECBBA704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317" y="75274"/>
            <a:ext cx="2266721" cy="75538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F876B13-8119-4078-9F71-ABD2319521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0490" y="932436"/>
            <a:ext cx="9391020" cy="580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9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Theme IT Impa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IT Impact" id="{C7D6C8AD-929E-4C49-878C-B0B4A2E10529}" vid="{636388C5-1DCA-4A9F-86C0-665FAC8A74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0c4f82-014e-4dc5-809e-7e5f00204935">
      <Terms xmlns="http://schemas.microsoft.com/office/infopath/2007/PartnerControls"/>
    </lcf76f155ced4ddcb4097134ff3c332f>
    <TaxCatchAll xmlns="57dd6711-0cd5-4096-83ed-2641515d2ea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A2A36D808F44CBA3240290D2644F3" ma:contentTypeVersion="16" ma:contentTypeDescription="Create a new document." ma:contentTypeScope="" ma:versionID="10109d7a61c2b2066229e02c08c15a76">
  <xsd:schema xmlns:xsd="http://www.w3.org/2001/XMLSchema" xmlns:xs="http://www.w3.org/2001/XMLSchema" xmlns:p="http://schemas.microsoft.com/office/2006/metadata/properties" xmlns:ns2="9f0c4f82-014e-4dc5-809e-7e5f00204935" xmlns:ns3="57dd6711-0cd5-4096-83ed-2641515d2ea4" targetNamespace="http://schemas.microsoft.com/office/2006/metadata/properties" ma:root="true" ma:fieldsID="c80577dff6c9e53334d9bd857be64790" ns2:_="" ns3:_="">
    <xsd:import namespace="9f0c4f82-014e-4dc5-809e-7e5f00204935"/>
    <xsd:import namespace="57dd6711-0cd5-4096-83ed-2641515d2e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c4f82-014e-4dc5-809e-7e5f002049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2bc7a50-24d4-44e3-9a92-a21e8784e1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d6711-0cd5-4096-83ed-2641515d2ea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f14be2b-cec1-45f7-bac0-365f4646bbcf}" ma:internalName="TaxCatchAll" ma:showField="CatchAllData" ma:web="57dd6711-0cd5-4096-83ed-2641515d2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C51FA9-9BFF-4081-BBD1-99AFE94BCC4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0A565E-CEE0-41E9-BDEC-70FA29E093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3CD267-35B8-4EC5-9E39-847269B13F46}"/>
</file>

<file path=docProps/app.xml><?xml version="1.0" encoding="utf-8"?>
<Properties xmlns="http://schemas.openxmlformats.org/officeDocument/2006/extended-properties" xmlns:vt="http://schemas.openxmlformats.org/officeDocument/2006/docPropsVTypes">
  <Template>Theme IT Impact</Template>
  <TotalTime>859</TotalTime>
  <Words>64</Words>
  <Application>Microsoft Office PowerPoint</Application>
  <PresentationFormat>Widescreen</PresentationFormat>
  <Paragraphs>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Theme IT Impact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Dessi Moguel Sandoval</dc:creator>
  <cp:lastModifiedBy>Dessi Moguel</cp:lastModifiedBy>
  <cp:revision>76</cp:revision>
  <dcterms:created xsi:type="dcterms:W3CDTF">2019-01-09T16:38:18Z</dcterms:created>
  <dcterms:modified xsi:type="dcterms:W3CDTF">2021-08-27T19:12:28Z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0x010100B39A2A36D808F44CBA3240290D2644F3</vt:lpwstr>
  </property>
  <property fmtid="{D5CDD505-2E9C-101B-9397-08002B2CF9AE}" pid="3" name="Order">
    <vt:r8>4900</vt:r8>
  </property>
  <property fmtid="{D5CDD505-2E9C-101B-9397-08002B2CF9AE}" pid="4" name="MediaServiceImageTags">
    <vt:lpwstr/>
  </property>
</Properties>
</file>